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5B106E36-FD25-4E2D-B0AA-010F637433A0}" type="datetimeFigureOut">
              <a:rPr lang="ru-RU" smtClean="0"/>
              <a:pPr/>
              <a:t>20.05.2016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20.05.2016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20.05.2016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20.05.2016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5B106E36-FD25-4E2D-B0AA-010F637433A0}" type="datetimeFigureOut">
              <a:rPr lang="ru-RU" smtClean="0"/>
              <a:pPr/>
              <a:t>20.05.2016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5B106E36-FD25-4E2D-B0AA-010F637433A0}" type="datetimeFigureOut">
              <a:rPr lang="ru-RU" smtClean="0"/>
              <a:pPr/>
              <a:t>20.05.2016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229600" cy="1399032"/>
          </a:xfrm>
        </p:spPr>
        <p:txBody>
          <a:bodyPr>
            <a:normAutofit/>
          </a:bodyPr>
          <a:lstStyle/>
          <a:p>
            <a:pPr algn="ctr"/>
            <a:r>
              <a:rPr lang="ru-RU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Heiti Std R" pitchFamily="34" charset="-128"/>
                <a:ea typeface="Adobe Heiti Std R" pitchFamily="34" charset="-128"/>
                <a:cs typeface="Aharoni" pitchFamily="2" charset="-79"/>
              </a:rPr>
              <a:t>Зарница 2016</a:t>
            </a:r>
            <a:r>
              <a:rPr lang="ru-RU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Heiti Std R" pitchFamily="34" charset="-128"/>
                <a:ea typeface="Adobe Heiti Std R" pitchFamily="34" charset="-128"/>
              </a:rPr>
              <a:t> </a:t>
            </a:r>
            <a:endParaRPr lang="ru-RU" sz="4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Heiti Std R" pitchFamily="34" charset="-128"/>
              <a:ea typeface="Adobe Heiti Std R" pitchFamily="34" charset="-128"/>
            </a:endParaRPr>
          </a:p>
        </p:txBody>
      </p:sp>
      <p:pic>
        <p:nvPicPr>
          <p:cNvPr id="4" name="Содержимое 3" descr="DSC_04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8" y="1714488"/>
            <a:ext cx="6902824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1992548" cy="3017520"/>
          </a:xfrm>
          <a:noFill/>
          <a:ln>
            <a:noFill/>
          </a:ln>
        </p:spPr>
        <p:txBody>
          <a:bodyPr vert="horz">
            <a:normAutofit/>
          </a:bodyPr>
          <a:lstStyle/>
          <a:p>
            <a:r>
              <a:rPr lang="ru-RU" sz="1800" b="1" i="1" dirty="0" smtClean="0"/>
              <a:t>Преодолеваем препятствия </a:t>
            </a:r>
            <a:endParaRPr lang="ru-RU" sz="1800" b="1" i="1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3"/>
          </p:nvPr>
        </p:nvSpPr>
        <p:spPr>
          <a:xfrm>
            <a:off x="7000892" y="3643314"/>
            <a:ext cx="1928826" cy="3017520"/>
          </a:xfrm>
          <a:noFill/>
          <a:ln>
            <a:noFill/>
          </a:ln>
        </p:spPr>
        <p:txBody>
          <a:bodyPr vert="horz">
            <a:normAutofit/>
          </a:bodyPr>
          <a:lstStyle/>
          <a:p>
            <a:r>
              <a:rPr lang="ru-RU" sz="2000" b="1" i="1" dirty="0" smtClean="0"/>
              <a:t>Наши патриоты </a:t>
            </a:r>
            <a:endParaRPr lang="ru-RU" sz="2000" b="1" i="1" dirty="0"/>
          </a:p>
        </p:txBody>
      </p:sp>
      <p:pic>
        <p:nvPicPr>
          <p:cNvPr id="4" name="Содержимое 3" descr="DSC_0490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071934" y="214290"/>
            <a:ext cx="4556342" cy="3017837"/>
          </a:xfrm>
        </p:spPr>
      </p:pic>
      <p:pic>
        <p:nvPicPr>
          <p:cNvPr id="9" name="Содержимое 8" descr="DSC_048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2143108" y="3571876"/>
            <a:ext cx="4556342" cy="3017837"/>
          </a:xfrm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2992680" cy="3017520"/>
          </a:xfrm>
          <a:noFill/>
          <a:ln>
            <a:noFill/>
          </a:ln>
        </p:spPr>
        <p:txBody>
          <a:bodyPr vert="horz">
            <a:normAutofit/>
          </a:bodyPr>
          <a:lstStyle/>
          <a:p>
            <a:r>
              <a:rPr lang="ru-RU" sz="2800" dirty="0" smtClean="0">
                <a:latin typeface="Arial Black" pitchFamily="34" charset="0"/>
              </a:rPr>
              <a:t>Юные «Орлята» всегда придут на помощь </a:t>
            </a:r>
            <a:endParaRPr lang="ru-RU" sz="2800" dirty="0">
              <a:latin typeface="Arial Black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noFill/>
          <a:ln>
            <a:noFill/>
          </a:ln>
        </p:spPr>
        <p:txBody>
          <a:bodyPr/>
          <a:lstStyle/>
          <a:p>
            <a:endParaRPr lang="ru-RU" dirty="0"/>
          </a:p>
        </p:txBody>
      </p:sp>
      <p:pic>
        <p:nvPicPr>
          <p:cNvPr id="10" name="Содержимое 9" descr="DSC_0497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714348" y="3571876"/>
            <a:ext cx="4556342" cy="3017837"/>
          </a:xfrm>
        </p:spPr>
      </p:pic>
      <p:pic>
        <p:nvPicPr>
          <p:cNvPr id="9" name="Содержимое 8" descr="DSC_0443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945756" y="983543"/>
            <a:ext cx="4556342" cy="3017837"/>
          </a:xfrm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2421176" cy="3017520"/>
          </a:xfrm>
          <a:noFill/>
          <a:ln>
            <a:noFill/>
          </a:ln>
        </p:spPr>
        <p:txBody>
          <a:bodyPr vert="horz">
            <a:norm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Символом команда «Поехали» стал Юрий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Гагарин,совершивший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первый полет в космос ровно 55 лет тому назад .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noFill/>
          <a:ln>
            <a:noFill/>
          </a:ln>
        </p:spPr>
        <p:txBody>
          <a:bodyPr/>
          <a:lstStyle/>
          <a:p>
            <a:endParaRPr lang="ru-RU" dirty="0"/>
          </a:p>
        </p:txBody>
      </p:sp>
      <p:pic>
        <p:nvPicPr>
          <p:cNvPr id="7" name="Содержимое 6" descr="DSC_0502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286248" y="214290"/>
            <a:ext cx="4556342" cy="3017837"/>
          </a:xfrm>
        </p:spPr>
      </p:pic>
      <p:pic>
        <p:nvPicPr>
          <p:cNvPr id="8" name="Содержимое 7" descr="DSC_0500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2571736" y="3571876"/>
            <a:ext cx="4556342" cy="3017837"/>
          </a:xfr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Содержимое 9" descr="DSC_048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729" r="5729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Текст 11"/>
          <p:cNvSpPr>
            <a:spLocks noGrp="1"/>
          </p:cNvSpPr>
          <p:nvPr>
            <p:ph type="body" sz="half" idx="2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002060"/>
                </a:solidFill>
              </a:rPr>
              <a:t>Всегда вперед и никогда назад !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DSC_049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729" r="5729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noFill/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ru-RU" sz="4000" b="1" i="1" dirty="0" smtClean="0">
                <a:solidFill>
                  <a:srgbClr val="00B050"/>
                </a:solidFill>
              </a:rPr>
              <a:t>Где же доктор-Айболит ?</a:t>
            </a:r>
            <a:endParaRPr lang="ru-RU" sz="4000" b="1" i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i="1" dirty="0" smtClean="0">
                <a:solidFill>
                  <a:srgbClr val="FF0000"/>
                </a:solidFill>
              </a:rPr>
              <a:t>Шпион почти не виден !</a:t>
            </a:r>
            <a:endParaRPr lang="ru-RU" sz="4400" b="1" i="1" dirty="0">
              <a:solidFill>
                <a:srgbClr val="FF0000"/>
              </a:solidFill>
            </a:endParaRPr>
          </a:p>
        </p:txBody>
      </p:sp>
      <p:pic>
        <p:nvPicPr>
          <p:cNvPr id="12" name="Содержимое 11" descr="DSC_049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20588" y="1882775"/>
            <a:ext cx="6902824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Важно только ,чтобы повар был бы повар – </a:t>
            </a:r>
            <a:r>
              <a:rPr lang="ru-RU" b="1" i="1" dirty="0" smtClean="0">
                <a:solidFill>
                  <a:srgbClr val="FF0000"/>
                </a:solidFill>
              </a:rPr>
              <a:t>завуч свой!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Школа\Desktop\Новая папка (2)\DSC_04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0588" y="1882775"/>
            <a:ext cx="6902824" cy="4572000"/>
          </a:xfrm>
          <a:prstGeom prst="rect">
            <a:avLst/>
          </a:prstGeom>
          <a:noFill/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b="1" i="1" dirty="0" smtClean="0"/>
              <a:t>Конец!!!</a:t>
            </a:r>
            <a:endParaRPr lang="ru-RU" sz="6600" b="1" i="1" dirty="0"/>
          </a:p>
        </p:txBody>
      </p:sp>
      <p:pic>
        <p:nvPicPr>
          <p:cNvPr id="13" name="Содержимое 12" descr="DSC_04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20588" y="1882775"/>
            <a:ext cx="6902824" cy="4572000"/>
          </a:xfrm>
        </p:spPr>
      </p:pic>
    </p:spTree>
  </p:cSld>
  <p:clrMapOvr>
    <a:masterClrMapping/>
  </p:clrMapOvr>
  <p:transition>
    <p:blinds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solidFill>
                  <a:srgbClr val="FFFF00"/>
                </a:solidFill>
              </a:rPr>
              <a:t>Из искры возгорится  « Пламя »</a:t>
            </a:r>
            <a:endParaRPr lang="ru-RU" sz="3600" b="1" i="1" dirty="0">
              <a:solidFill>
                <a:srgbClr val="FFFF00"/>
              </a:solidFill>
            </a:endParaRPr>
          </a:p>
        </p:txBody>
      </p:sp>
      <p:pic>
        <p:nvPicPr>
          <p:cNvPr id="7" name="Содержимое 6" descr="DSC_042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47960"/>
            <a:ext cx="4038600" cy="26749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Содержимое 9" descr="DSC_043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647960"/>
            <a:ext cx="4038600" cy="26749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/>
              <a:t> « Орлята » учатся летать !</a:t>
            </a:r>
            <a:endParaRPr lang="ru-RU" i="1" dirty="0"/>
          </a:p>
        </p:txBody>
      </p:sp>
      <p:pic>
        <p:nvPicPr>
          <p:cNvPr id="5" name="Содержимое 4" descr="DSC_042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47960"/>
            <a:ext cx="4038600" cy="2674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Содержимое 5" descr="DSC_043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647960"/>
            <a:ext cx="4038600" cy="2674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</a:rPr>
              <a:t>Он сказал : « Поехали! »</a:t>
            </a:r>
            <a:endParaRPr lang="ru-RU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Содержимое 4" descr="DSC_042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47960"/>
            <a:ext cx="4038600" cy="26749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Содержимое 5" descr="DSC_042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647960"/>
            <a:ext cx="4038600" cy="26749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i="1" dirty="0" smtClean="0"/>
              <a:t> </a:t>
            </a:r>
            <a:r>
              <a:rPr lang="ru-RU" sz="4000" i="1" dirty="0" smtClean="0"/>
              <a:t>« Патриоты России »</a:t>
            </a:r>
            <a:endParaRPr lang="ru-RU" sz="4000" i="1" dirty="0"/>
          </a:p>
        </p:txBody>
      </p:sp>
      <p:pic>
        <p:nvPicPr>
          <p:cNvPr id="5" name="Содержимое 4" descr="DSC_042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47960"/>
            <a:ext cx="4038600" cy="2674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Содержимое 7" descr="DSC_044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647960"/>
            <a:ext cx="4038600" cy="2674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6000" b="1" i="1" dirty="0" smtClean="0">
                <a:latin typeface="Times New Roman" pitchFamily="18" charset="0"/>
                <a:cs typeface="Times New Roman" pitchFamily="18" charset="0"/>
              </a:rPr>
              <a:t>зарница</a:t>
            </a:r>
            <a:endParaRPr lang="ru-RU" sz="6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16 мая 2016 года в станице Ставропольской прошла ежегодная военно-патриотическая игра «Зарница» , посвященная 71 годовщине Великой Отечественной войне . В «Зарнице» приняли участие ученики 4-11 классов. В упорной борьбе победила команда «Патриоты России».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DSC_051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651250" y="1567172"/>
            <a:ext cx="5276850" cy="3495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i="1" dirty="0" smtClean="0"/>
              <a:t>Наши любимые учителя</a:t>
            </a:r>
            <a:endParaRPr lang="ru-RU" sz="3600" b="1" i="1" dirty="0"/>
          </a:p>
        </p:txBody>
      </p:sp>
      <p:pic>
        <p:nvPicPr>
          <p:cNvPr id="16" name="Рисунок 15" descr="DSC_046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729" r="5729"/>
          <a:stretch>
            <a:fillRect/>
          </a:stretch>
        </p:blipFill>
        <p:spPr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Текст 14"/>
          <p:cNvSpPr>
            <a:spLocks noGrp="1"/>
          </p:cNvSpPr>
          <p:nvPr>
            <p:ph type="body" sz="half" idx="2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ru-RU" sz="3600" i="1" dirty="0" smtClean="0">
                <a:latin typeface="+mj-lt"/>
              </a:rPr>
              <a:t>А судьи кто ?..</a:t>
            </a:r>
            <a:endParaRPr lang="ru-RU" sz="3600" i="1" dirty="0">
              <a:latin typeface="+mj-lt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/>
              <a:t>Каша из топора </a:t>
            </a:r>
            <a:endParaRPr lang="ru-RU" b="1" i="1" dirty="0"/>
          </a:p>
        </p:txBody>
      </p:sp>
      <p:pic>
        <p:nvPicPr>
          <p:cNvPr id="5" name="Рисунок 4" descr="DSC_047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729" r="5729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r>
              <a:rPr lang="ru-RU" sz="1800" b="1" i="1" dirty="0" smtClean="0">
                <a:solidFill>
                  <a:srgbClr val="7030A0"/>
                </a:solidFill>
                <a:latin typeface="Arial Black" pitchFamily="34" charset="0"/>
                <a:ea typeface="Adobe Fan Heiti Std B" pitchFamily="34" charset="-128"/>
                <a:cs typeface="Times New Roman" pitchFamily="18" charset="0"/>
              </a:rPr>
              <a:t>Служу я </a:t>
            </a:r>
            <a:r>
              <a:rPr lang="ru-RU" sz="1800" b="1" i="1" dirty="0" err="1" smtClean="0">
                <a:solidFill>
                  <a:srgbClr val="7030A0"/>
                </a:solidFill>
                <a:latin typeface="Arial Black" pitchFamily="34" charset="0"/>
                <a:ea typeface="Adobe Fan Heiti Std B" pitchFamily="34" charset="-128"/>
                <a:cs typeface="Times New Roman" pitchFamily="18" charset="0"/>
              </a:rPr>
              <a:t>повором</a:t>
            </a:r>
            <a:r>
              <a:rPr lang="ru-RU" sz="1800" b="1" i="1" dirty="0" smtClean="0">
                <a:solidFill>
                  <a:srgbClr val="7030A0"/>
                </a:solidFill>
                <a:latin typeface="Arial Black" pitchFamily="34" charset="0"/>
                <a:ea typeface="Adobe Fan Heiti Std B" pitchFamily="34" charset="-128"/>
                <a:cs typeface="Times New Roman" pitchFamily="18" charset="0"/>
              </a:rPr>
              <a:t> в полку, на кухне мясо стерегу. Тюк –</a:t>
            </a:r>
            <a:r>
              <a:rPr lang="ru-RU" sz="1800" b="1" i="1" dirty="0" err="1" smtClean="0">
                <a:solidFill>
                  <a:srgbClr val="7030A0"/>
                </a:solidFill>
                <a:latin typeface="Arial Black" pitchFamily="34" charset="0"/>
                <a:ea typeface="Adobe Fan Heiti Std B" pitchFamily="34" charset="-128"/>
                <a:cs typeface="Times New Roman" pitchFamily="18" charset="0"/>
              </a:rPr>
              <a:t>тюк</a:t>
            </a:r>
            <a:r>
              <a:rPr lang="ru-RU" sz="1800" b="1" i="1" dirty="0" smtClean="0">
                <a:solidFill>
                  <a:srgbClr val="7030A0"/>
                </a:solidFill>
                <a:latin typeface="Arial Black" pitchFamily="34" charset="0"/>
                <a:ea typeface="Adobe Fan Heiti Std B" pitchFamily="34" charset="-128"/>
                <a:cs typeface="Times New Roman" pitchFamily="18" charset="0"/>
              </a:rPr>
              <a:t> , </a:t>
            </a:r>
            <a:r>
              <a:rPr lang="ru-RU" sz="1800" b="1" i="1" dirty="0" err="1" smtClean="0">
                <a:solidFill>
                  <a:srgbClr val="7030A0"/>
                </a:solidFill>
                <a:latin typeface="Arial Black" pitchFamily="34" charset="0"/>
                <a:ea typeface="Adobe Fan Heiti Std B" pitchFamily="34" charset="-128"/>
                <a:cs typeface="Times New Roman" pitchFamily="18" charset="0"/>
              </a:rPr>
              <a:t>ням-ням</a:t>
            </a:r>
            <a:r>
              <a:rPr lang="ru-RU" sz="1800" b="1" i="1" dirty="0" smtClean="0">
                <a:solidFill>
                  <a:srgbClr val="7030A0"/>
                </a:solidFill>
                <a:latin typeface="Arial Black" pitchFamily="34" charset="0"/>
                <a:ea typeface="Adobe Fan Heiti Std B" pitchFamily="34" charset="-128"/>
                <a:cs typeface="Times New Roman" pitchFamily="18" charset="0"/>
              </a:rPr>
              <a:t> и не гу-гу! А коль узнают, убегу!</a:t>
            </a:r>
            <a:endParaRPr lang="ru-RU" sz="1800" b="1" i="1" dirty="0">
              <a:solidFill>
                <a:srgbClr val="7030A0"/>
              </a:solidFill>
              <a:latin typeface="Arial Black" pitchFamily="34" charset="0"/>
              <a:ea typeface="Adobe Fan Heiti Std B" pitchFamily="34" charset="-128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А все бегут, бегут, бегут, а я лежу !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DSC_04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20588" y="1882775"/>
            <a:ext cx="6902824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90</TotalTime>
  <Words>177</Words>
  <PresentationFormat>Экран (4:3)</PresentationFormat>
  <Paragraphs>21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Яркая</vt:lpstr>
      <vt:lpstr>Зарница 2016 </vt:lpstr>
      <vt:lpstr>Из искры возгорится  « Пламя »</vt:lpstr>
      <vt:lpstr> « Орлята » учатся летать !</vt:lpstr>
      <vt:lpstr>Он сказал : « Поехали! »</vt:lpstr>
      <vt:lpstr> « Патриоты России »</vt:lpstr>
      <vt:lpstr>зарница</vt:lpstr>
      <vt:lpstr>Наши любимые учителя</vt:lpstr>
      <vt:lpstr>Каша из топора </vt:lpstr>
      <vt:lpstr>А все бегут, бегут, бегут, а я лежу !</vt:lpstr>
      <vt:lpstr>Слайд 10</vt:lpstr>
      <vt:lpstr>Слайд 11</vt:lpstr>
      <vt:lpstr>Слайд 12</vt:lpstr>
      <vt:lpstr>Слайд 13</vt:lpstr>
      <vt:lpstr>Слайд 14</vt:lpstr>
      <vt:lpstr>Шпион почти не виден !</vt:lpstr>
      <vt:lpstr>Важно только ,чтобы повар был бы повар – завуч свой!</vt:lpstr>
      <vt:lpstr>Конец!!!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Зарница 2016 </dc:title>
  <dc:creator>Школа</dc:creator>
  <cp:lastModifiedBy>Школа</cp:lastModifiedBy>
  <cp:revision>16</cp:revision>
  <dcterms:created xsi:type="dcterms:W3CDTF">2016-05-17T07:54:46Z</dcterms:created>
  <dcterms:modified xsi:type="dcterms:W3CDTF">2016-05-20T05:34:49Z</dcterms:modified>
</cp:coreProperties>
</file>